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226CD3C-3889-46A7-A709-3AA5F1A52F99}">
  <a:tblStyle styleId="{F226CD3C-3889-46A7-A709-3AA5F1A52F9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E9"/>
          </a:solidFill>
        </a:fill>
      </a:tcStyle>
    </a:wholeTbl>
    <a:band1H>
      <a:tcStyle>
        <a:tcBdr/>
        <a:fill>
          <a:solidFill>
            <a:srgbClr val="DEE7D0"/>
          </a:solidFill>
        </a:fill>
      </a:tcStyle>
    </a:band1H>
    <a:band1V>
      <a:tcStyle>
        <a:tcBdr/>
        <a:fill>
          <a:solidFill>
            <a:srgbClr val="DEE7D0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26498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Shape 84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85" name="Shape 8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Shape 86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87" name="Shape 87"/>
          <p:cNvGraphicFramePr/>
          <p:nvPr/>
        </p:nvGraphicFramePr>
        <p:xfrm>
          <a:off x="1475655" y="2708919"/>
          <a:ext cx="6096000" cy="2773750"/>
        </p:xfrm>
        <a:graphic>
          <a:graphicData uri="http://schemas.openxmlformats.org/drawingml/2006/table">
            <a:tbl>
              <a:tblPr firstRow="1" bandRow="1">
                <a:noFill/>
                <a:tableStyleId>{F226CD3C-3889-46A7-A709-3AA5F1A52F99}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Nakijken opgaven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 lezen BS 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Samenvatting Dieren schrijven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20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275856" y="1196751"/>
            <a:ext cx="2356734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Shape 165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66" name="Shape 16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7" name="Shape 167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68" name="Shape 168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Afsluiting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94" name="Shape 9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Shape 95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96" name="Shape 96"/>
          <p:cNvSpPr/>
          <p:nvPr/>
        </p:nvSpPr>
        <p:spPr>
          <a:xfrm>
            <a:off x="2483767" y="908720"/>
            <a:ext cx="4158511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Nakijken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755575" y="1700808"/>
            <a:ext cx="7848871" cy="50167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24, 25, 26, 27, 28, 29, 31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Shape 102"/>
          <p:cNvGrpSpPr/>
          <p:nvPr/>
        </p:nvGrpSpPr>
        <p:grpSpPr>
          <a:xfrm>
            <a:off x="0" y="0"/>
            <a:ext cx="9144000" cy="646200"/>
            <a:chOff x="0" y="0"/>
            <a:chExt cx="9144000" cy="646200"/>
          </a:xfrm>
        </p:grpSpPr>
        <p:pic>
          <p:nvPicPr>
            <p:cNvPr id="103" name="Shape 10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Shape 104"/>
            <p:cNvSpPr txBox="1"/>
            <p:nvPr/>
          </p:nvSpPr>
          <p:spPr>
            <a:xfrm>
              <a:off x="3131840" y="0"/>
              <a:ext cx="2900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105" name="Shape 105"/>
          <p:cNvGraphicFramePr/>
          <p:nvPr/>
        </p:nvGraphicFramePr>
        <p:xfrm>
          <a:off x="1475655" y="2708919"/>
          <a:ext cx="6096000" cy="2773750"/>
        </p:xfrm>
        <a:graphic>
          <a:graphicData uri="http://schemas.openxmlformats.org/drawingml/2006/table">
            <a:tbl>
              <a:tblPr firstRow="1" bandRow="1">
                <a:noFill/>
                <a:tableStyleId>{F226CD3C-3889-46A7-A709-3AA5F1A52F99}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Nakijken opgaven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 lezen BS 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Samenvatting Dieren schrijven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20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06" name="Shape 106"/>
          <p:cNvSpPr/>
          <p:nvPr/>
        </p:nvSpPr>
        <p:spPr>
          <a:xfrm>
            <a:off x="3275856" y="1196751"/>
            <a:ext cx="2356799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Shape 111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12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" name="Shape 113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14" name="Shape 114"/>
          <p:cNvSpPr/>
          <p:nvPr/>
        </p:nvSpPr>
        <p:spPr>
          <a:xfrm>
            <a:off x="2483767" y="908720"/>
            <a:ext cx="4158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Lezen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755575" y="1700808"/>
            <a:ext cx="7848900" cy="501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Samen lezen Basisstof 7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hape 120"/>
          <p:cNvGrpSpPr/>
          <p:nvPr/>
        </p:nvGrpSpPr>
        <p:grpSpPr>
          <a:xfrm>
            <a:off x="0" y="0"/>
            <a:ext cx="9144000" cy="646200"/>
            <a:chOff x="0" y="0"/>
            <a:chExt cx="9144000" cy="646200"/>
          </a:xfrm>
        </p:grpSpPr>
        <p:pic>
          <p:nvPicPr>
            <p:cNvPr id="121" name="Shape 12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Shape 122"/>
            <p:cNvSpPr txBox="1"/>
            <p:nvPr/>
          </p:nvSpPr>
          <p:spPr>
            <a:xfrm>
              <a:off x="3131840" y="0"/>
              <a:ext cx="2900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123" name="Shape 123"/>
          <p:cNvGraphicFramePr/>
          <p:nvPr/>
        </p:nvGraphicFramePr>
        <p:xfrm>
          <a:off x="1475655" y="2708919"/>
          <a:ext cx="6096000" cy="2773750"/>
        </p:xfrm>
        <a:graphic>
          <a:graphicData uri="http://schemas.openxmlformats.org/drawingml/2006/table">
            <a:tbl>
              <a:tblPr firstRow="1" bandRow="1">
                <a:noFill/>
                <a:tableStyleId>{F226CD3C-3889-46A7-A709-3AA5F1A52F99}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Nakijken opgaven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 lezen BS 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Samenvatting Dieren schrijven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20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24" name="Shape 124"/>
          <p:cNvSpPr/>
          <p:nvPr/>
        </p:nvSpPr>
        <p:spPr>
          <a:xfrm>
            <a:off x="3275856" y="1196751"/>
            <a:ext cx="2356799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Shape 12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30" name="Shape 13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Shape 13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32" name="Shape 132"/>
          <p:cNvSpPr/>
          <p:nvPr/>
        </p:nvSpPr>
        <p:spPr>
          <a:xfrm>
            <a:off x="2483767" y="908720"/>
            <a:ext cx="4158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Opgaven maken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755575" y="2536101"/>
            <a:ext cx="7848900" cy="418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Opgaven Basisstof 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Shape 138"/>
          <p:cNvGrpSpPr/>
          <p:nvPr/>
        </p:nvGrpSpPr>
        <p:grpSpPr>
          <a:xfrm>
            <a:off x="0" y="0"/>
            <a:ext cx="9144000" cy="646200"/>
            <a:chOff x="0" y="0"/>
            <a:chExt cx="9144000" cy="646200"/>
          </a:xfrm>
        </p:grpSpPr>
        <p:pic>
          <p:nvPicPr>
            <p:cNvPr id="139" name="Shape 13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" name="Shape 140"/>
            <p:cNvSpPr txBox="1"/>
            <p:nvPr/>
          </p:nvSpPr>
          <p:spPr>
            <a:xfrm>
              <a:off x="3131840" y="0"/>
              <a:ext cx="2900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141" name="Shape 141"/>
          <p:cNvGraphicFramePr/>
          <p:nvPr/>
        </p:nvGraphicFramePr>
        <p:xfrm>
          <a:off x="1475655" y="2708919"/>
          <a:ext cx="6096000" cy="2773750"/>
        </p:xfrm>
        <a:graphic>
          <a:graphicData uri="http://schemas.openxmlformats.org/drawingml/2006/table">
            <a:tbl>
              <a:tblPr firstRow="1" bandRow="1">
                <a:noFill/>
                <a:tableStyleId>{F226CD3C-3889-46A7-A709-3AA5F1A52F99}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Nakijken opgaven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 lezen BS 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Samenvatting Dieren schrijven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20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42" name="Shape 142"/>
          <p:cNvSpPr/>
          <p:nvPr/>
        </p:nvSpPr>
        <p:spPr>
          <a:xfrm>
            <a:off x="3275856" y="1196751"/>
            <a:ext cx="2356799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Shape 147"/>
          <p:cNvGrpSpPr/>
          <p:nvPr/>
        </p:nvGrpSpPr>
        <p:grpSpPr>
          <a:xfrm>
            <a:off x="0" y="0"/>
            <a:ext cx="9144000" cy="646200"/>
            <a:chOff x="0" y="0"/>
            <a:chExt cx="9144000" cy="646200"/>
          </a:xfrm>
        </p:grpSpPr>
        <p:pic>
          <p:nvPicPr>
            <p:cNvPr id="148" name="Shape 14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Shape 149"/>
            <p:cNvSpPr txBox="1"/>
            <p:nvPr/>
          </p:nvSpPr>
          <p:spPr>
            <a:xfrm>
              <a:off x="3131840" y="0"/>
              <a:ext cx="2900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50" name="Shape 150"/>
          <p:cNvSpPr/>
          <p:nvPr/>
        </p:nvSpPr>
        <p:spPr>
          <a:xfrm>
            <a:off x="2483767" y="908720"/>
            <a:ext cx="4158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Samenvatting schrijven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740575" y="2281001"/>
            <a:ext cx="7848900" cy="418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Schrijf een </a:t>
            </a: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samenvatting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over de hoofdgroep </a:t>
            </a: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dieren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4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Hierin moeten alle stammen en klassen worden genoemd, met de kenmerken die er bij horen en ten minste twee voorbeelden.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Shape 156"/>
          <p:cNvGrpSpPr/>
          <p:nvPr/>
        </p:nvGrpSpPr>
        <p:grpSpPr>
          <a:xfrm>
            <a:off x="0" y="0"/>
            <a:ext cx="9144000" cy="646200"/>
            <a:chOff x="0" y="0"/>
            <a:chExt cx="9144000" cy="646200"/>
          </a:xfrm>
        </p:grpSpPr>
        <p:pic>
          <p:nvPicPr>
            <p:cNvPr id="157" name="Shape 15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8" name="Shape 158"/>
            <p:cNvSpPr txBox="1"/>
            <p:nvPr/>
          </p:nvSpPr>
          <p:spPr>
            <a:xfrm>
              <a:off x="3131840" y="0"/>
              <a:ext cx="2900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159" name="Shape 159"/>
          <p:cNvGraphicFramePr/>
          <p:nvPr/>
        </p:nvGraphicFramePr>
        <p:xfrm>
          <a:off x="1475655" y="2708919"/>
          <a:ext cx="6096000" cy="2773750"/>
        </p:xfrm>
        <a:graphic>
          <a:graphicData uri="http://schemas.openxmlformats.org/drawingml/2006/table">
            <a:tbl>
              <a:tblPr firstRow="1" bandRow="1">
                <a:noFill/>
                <a:tableStyleId>{F226CD3C-3889-46A7-A709-3AA5F1A52F99}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Nakijken opgaven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 lezen BS 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Samenvatting Dieren schrijven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20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60" name="Shape 160"/>
          <p:cNvSpPr/>
          <p:nvPr/>
        </p:nvSpPr>
        <p:spPr>
          <a:xfrm>
            <a:off x="3275856" y="1196751"/>
            <a:ext cx="2356799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Diavoorstelling (4:3)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Samantha Meerwijk</dc:creator>
  <cp:lastModifiedBy>Samantha Meerwijk</cp:lastModifiedBy>
  <cp:revision>1</cp:revision>
  <dcterms:modified xsi:type="dcterms:W3CDTF">2016-04-22T10:29:20Z</dcterms:modified>
</cp:coreProperties>
</file>